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8" r:id="rId4"/>
  </p:sldMasterIdLst>
  <p:notesMasterIdLst>
    <p:notesMasterId r:id="rId14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6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C1CB05-0E7A-4230-8D6E-097EC9D92116}" v="1495" dt="2023-09-10T17:30:39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49" autoAdjust="0"/>
  </p:normalViewPr>
  <p:slideViewPr>
    <p:cSldViewPr snapToGrid="0">
      <p:cViewPr varScale="1">
        <p:scale>
          <a:sx n="71" d="100"/>
          <a:sy n="71" d="100"/>
        </p:scale>
        <p:origin x="163" y="48"/>
      </p:cViewPr>
      <p:guideLst>
        <p:guide orient="horz" pos="1434"/>
        <p:guide pos="642"/>
      </p:guideLst>
    </p:cSldViewPr>
  </p:slideViewPr>
  <p:outlineViewPr>
    <p:cViewPr>
      <p:scale>
        <a:sx n="33" d="100"/>
        <a:sy n="33" d="100"/>
      </p:scale>
      <p:origin x="0" y="-367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aus Berscheid" userId="af022c8f-7dfb-484e-b216-e0024ab2de2d" providerId="ADAL" clId="{CD525BBD-EBCB-4872-AD56-109F3E3F679B}"/>
    <pc:docChg chg="custSel delSld modSld">
      <pc:chgData name="Klaus Berscheid" userId="af022c8f-7dfb-484e-b216-e0024ab2de2d" providerId="ADAL" clId="{CD525BBD-EBCB-4872-AD56-109F3E3F679B}" dt="2021-05-04T21:36:04.769" v="45" actId="47"/>
      <pc:docMkLst>
        <pc:docMk/>
      </pc:docMkLst>
      <pc:sldChg chg="modSp mod">
        <pc:chgData name="Klaus Berscheid" userId="af022c8f-7dfb-484e-b216-e0024ab2de2d" providerId="ADAL" clId="{CD525BBD-EBCB-4872-AD56-109F3E3F679B}" dt="2021-05-04T21:35:13.706" v="35" actId="20577"/>
        <pc:sldMkLst>
          <pc:docMk/>
          <pc:sldMk cId="1790645968" sldId="257"/>
        </pc:sldMkLst>
        <pc:spChg chg="mod">
          <ac:chgData name="Klaus Berscheid" userId="af022c8f-7dfb-484e-b216-e0024ab2de2d" providerId="ADAL" clId="{CD525BBD-EBCB-4872-AD56-109F3E3F679B}" dt="2021-05-04T21:34:36.303" v="18" actId="20577"/>
          <ac:spMkLst>
            <pc:docMk/>
            <pc:sldMk cId="1790645968" sldId="257"/>
            <ac:spMk id="2" creationId="{00000000-0000-0000-0000-000000000000}"/>
          </ac:spMkLst>
        </pc:spChg>
        <pc:spChg chg="mod">
          <ac:chgData name="Klaus Berscheid" userId="af022c8f-7dfb-484e-b216-e0024ab2de2d" providerId="ADAL" clId="{CD525BBD-EBCB-4872-AD56-109F3E3F679B}" dt="2021-05-04T21:35:13.706" v="35" actId="20577"/>
          <ac:spMkLst>
            <pc:docMk/>
            <pc:sldMk cId="1790645968" sldId="257"/>
            <ac:spMk id="3" creationId="{00000000-0000-0000-0000-000000000000}"/>
          </ac:spMkLst>
        </pc:spChg>
        <pc:spChg chg="mod">
          <ac:chgData name="Klaus Berscheid" userId="af022c8f-7dfb-484e-b216-e0024ab2de2d" providerId="ADAL" clId="{CD525BBD-EBCB-4872-AD56-109F3E3F679B}" dt="2021-05-04T21:34:58.920" v="19"/>
          <ac:spMkLst>
            <pc:docMk/>
            <pc:sldMk cId="1790645968" sldId="257"/>
            <ac:spMk id="6" creationId="{00000000-0000-0000-0000-000000000000}"/>
          </ac:spMkLst>
        </pc:spChg>
      </pc:sldChg>
      <pc:sldChg chg="modSp mod">
        <pc:chgData name="Klaus Berscheid" userId="af022c8f-7dfb-484e-b216-e0024ab2de2d" providerId="ADAL" clId="{CD525BBD-EBCB-4872-AD56-109F3E3F679B}" dt="2021-05-04T21:35:57.863" v="44" actId="6549"/>
        <pc:sldMkLst>
          <pc:docMk/>
          <pc:sldMk cId="691930071" sldId="258"/>
        </pc:sldMkLst>
        <pc:spChg chg="mod">
          <ac:chgData name="Klaus Berscheid" userId="af022c8f-7dfb-484e-b216-e0024ab2de2d" providerId="ADAL" clId="{CD525BBD-EBCB-4872-AD56-109F3E3F679B}" dt="2021-05-04T21:35:57.863" v="44" actId="6549"/>
          <ac:spMkLst>
            <pc:docMk/>
            <pc:sldMk cId="691930071" sldId="258"/>
            <ac:spMk id="3" creationId="{00000000-0000-0000-0000-000000000000}"/>
          </ac:spMkLst>
        </pc:spChg>
      </pc:sldChg>
      <pc:sldChg chg="del">
        <pc:chgData name="Klaus Berscheid" userId="af022c8f-7dfb-484e-b216-e0024ab2de2d" providerId="ADAL" clId="{CD525BBD-EBCB-4872-AD56-109F3E3F679B}" dt="2021-05-04T21:35:23.268" v="36" actId="47"/>
        <pc:sldMkLst>
          <pc:docMk/>
          <pc:sldMk cId="3295220070" sldId="352"/>
        </pc:sldMkLst>
      </pc:sldChg>
      <pc:sldChg chg="del">
        <pc:chgData name="Klaus Berscheid" userId="af022c8f-7dfb-484e-b216-e0024ab2de2d" providerId="ADAL" clId="{CD525BBD-EBCB-4872-AD56-109F3E3F679B}" dt="2021-05-04T21:35:24.017" v="37" actId="47"/>
        <pc:sldMkLst>
          <pc:docMk/>
          <pc:sldMk cId="290666367" sldId="353"/>
        </pc:sldMkLst>
      </pc:sldChg>
      <pc:sldChg chg="del">
        <pc:chgData name="Klaus Berscheid" userId="af022c8f-7dfb-484e-b216-e0024ab2de2d" providerId="ADAL" clId="{CD525BBD-EBCB-4872-AD56-109F3E3F679B}" dt="2021-05-04T21:35:24.619" v="38" actId="47"/>
        <pc:sldMkLst>
          <pc:docMk/>
          <pc:sldMk cId="1552689486" sldId="354"/>
        </pc:sldMkLst>
      </pc:sldChg>
      <pc:sldChg chg="del">
        <pc:chgData name="Klaus Berscheid" userId="af022c8f-7dfb-484e-b216-e0024ab2de2d" providerId="ADAL" clId="{CD525BBD-EBCB-4872-AD56-109F3E3F679B}" dt="2021-05-04T21:35:25.791" v="39" actId="47"/>
        <pc:sldMkLst>
          <pc:docMk/>
          <pc:sldMk cId="1098973950" sldId="355"/>
        </pc:sldMkLst>
      </pc:sldChg>
      <pc:sldChg chg="del">
        <pc:chgData name="Klaus Berscheid" userId="af022c8f-7dfb-484e-b216-e0024ab2de2d" providerId="ADAL" clId="{CD525BBD-EBCB-4872-AD56-109F3E3F679B}" dt="2021-05-04T21:36:04.769" v="45" actId="47"/>
        <pc:sldMkLst>
          <pc:docMk/>
          <pc:sldMk cId="1662395741" sldId="356"/>
        </pc:sldMkLst>
      </pc:sldChg>
    </pc:docChg>
  </pc:docChgLst>
  <pc:docChgLst>
    <pc:chgData name="Klaus Berscheid" clId="Web-{68C45B34-E280-4D22-839A-A12CAF396038}"/>
    <pc:docChg chg="modSld">
      <pc:chgData name="Klaus Berscheid" userId="" providerId="" clId="Web-{68C45B34-E280-4D22-839A-A12CAF396038}" dt="2021-07-06T19:19:20.566" v="19" actId="20577"/>
      <pc:docMkLst>
        <pc:docMk/>
      </pc:docMkLst>
      <pc:sldChg chg="modSp">
        <pc:chgData name="Klaus Berscheid" userId="" providerId="" clId="Web-{68C45B34-E280-4D22-839A-A12CAF396038}" dt="2021-07-06T19:19:12.331" v="16" actId="20577"/>
        <pc:sldMkLst>
          <pc:docMk/>
          <pc:sldMk cId="1790645968" sldId="257"/>
        </pc:sldMkLst>
        <pc:spChg chg="mod">
          <ac:chgData name="Klaus Berscheid" userId="" providerId="" clId="Web-{68C45B34-E280-4D22-839A-A12CAF396038}" dt="2021-07-06T19:19:00.706" v="14" actId="20577"/>
          <ac:spMkLst>
            <pc:docMk/>
            <pc:sldMk cId="1790645968" sldId="257"/>
            <ac:spMk id="2" creationId="{00000000-0000-0000-0000-000000000000}"/>
          </ac:spMkLst>
        </pc:spChg>
        <pc:spChg chg="mod">
          <ac:chgData name="Klaus Berscheid" userId="" providerId="" clId="Web-{68C45B34-E280-4D22-839A-A12CAF396038}" dt="2021-07-06T19:19:12.331" v="16" actId="20577"/>
          <ac:spMkLst>
            <pc:docMk/>
            <pc:sldMk cId="1790645968" sldId="257"/>
            <ac:spMk id="6" creationId="{00000000-0000-0000-0000-000000000000}"/>
          </ac:spMkLst>
        </pc:spChg>
      </pc:sldChg>
      <pc:sldChg chg="modSp">
        <pc:chgData name="Klaus Berscheid" userId="" providerId="" clId="Web-{68C45B34-E280-4D22-839A-A12CAF396038}" dt="2021-07-06T19:19:20.566" v="19" actId="20577"/>
        <pc:sldMkLst>
          <pc:docMk/>
          <pc:sldMk cId="691930071" sldId="258"/>
        </pc:sldMkLst>
        <pc:spChg chg="mod">
          <ac:chgData name="Klaus Berscheid" userId="" providerId="" clId="Web-{68C45B34-E280-4D22-839A-A12CAF396038}" dt="2021-07-06T19:19:20.566" v="19" actId="20577"/>
          <ac:spMkLst>
            <pc:docMk/>
            <pc:sldMk cId="691930071" sldId="258"/>
            <ac:spMk id="3" creationId="{00000000-0000-0000-0000-000000000000}"/>
          </ac:spMkLst>
        </pc:spChg>
      </pc:sldChg>
    </pc:docChg>
  </pc:docChgLst>
  <pc:docChgLst>
    <pc:chgData name="Klaus Berscheid" userId="af022c8f-7dfb-484e-b216-e0024ab2de2d" providerId="ADAL" clId="{33C1CB05-0E7A-4230-8D6E-097EC9D92116}"/>
    <pc:docChg chg="undo custSel addSld delSld modSld">
      <pc:chgData name="Klaus Berscheid" userId="af022c8f-7dfb-484e-b216-e0024ab2de2d" providerId="ADAL" clId="{33C1CB05-0E7A-4230-8D6E-097EC9D92116}" dt="2023-09-10T17:30:39.866" v="3376"/>
      <pc:docMkLst>
        <pc:docMk/>
      </pc:docMkLst>
      <pc:sldChg chg="modSp mod">
        <pc:chgData name="Klaus Berscheid" userId="af022c8f-7dfb-484e-b216-e0024ab2de2d" providerId="ADAL" clId="{33C1CB05-0E7A-4230-8D6E-097EC9D92116}" dt="2023-09-10T16:01:28.661" v="1" actId="20577"/>
        <pc:sldMkLst>
          <pc:docMk/>
          <pc:sldMk cId="1790645968" sldId="257"/>
        </pc:sldMkLst>
        <pc:spChg chg="mod">
          <ac:chgData name="Klaus Berscheid" userId="af022c8f-7dfb-484e-b216-e0024ab2de2d" providerId="ADAL" clId="{33C1CB05-0E7A-4230-8D6E-097EC9D92116}" dt="2023-09-10T16:01:28.661" v="1" actId="20577"/>
          <ac:spMkLst>
            <pc:docMk/>
            <pc:sldMk cId="1790645968" sldId="257"/>
            <ac:spMk id="2" creationId="{00000000-0000-0000-0000-000000000000}"/>
          </ac:spMkLst>
        </pc:spChg>
      </pc:sldChg>
      <pc:sldChg chg="modSp modAnim">
        <pc:chgData name="Klaus Berscheid" userId="af022c8f-7dfb-484e-b216-e0024ab2de2d" providerId="ADAL" clId="{33C1CB05-0E7A-4230-8D6E-097EC9D92116}" dt="2023-09-10T17:19:08.233" v="2616"/>
        <pc:sldMkLst>
          <pc:docMk/>
          <pc:sldMk cId="691930071" sldId="258"/>
        </pc:sldMkLst>
        <pc:spChg chg="mod">
          <ac:chgData name="Klaus Berscheid" userId="af022c8f-7dfb-484e-b216-e0024ab2de2d" providerId="ADAL" clId="{33C1CB05-0E7A-4230-8D6E-097EC9D92116}" dt="2023-09-10T16:59:19.416" v="1895" actId="6549"/>
          <ac:spMkLst>
            <pc:docMk/>
            <pc:sldMk cId="691930071" sldId="258"/>
            <ac:spMk id="3" creationId="{00000000-0000-0000-0000-000000000000}"/>
          </ac:spMkLst>
        </pc:spChg>
      </pc:sldChg>
      <pc:sldChg chg="modSp new mod">
        <pc:chgData name="Klaus Berscheid" userId="af022c8f-7dfb-484e-b216-e0024ab2de2d" providerId="ADAL" clId="{33C1CB05-0E7A-4230-8D6E-097EC9D92116}" dt="2023-09-10T16:12:26.694" v="563" actId="20577"/>
        <pc:sldMkLst>
          <pc:docMk/>
          <pc:sldMk cId="2612642758" sldId="259"/>
        </pc:sldMkLst>
        <pc:spChg chg="mod">
          <ac:chgData name="Klaus Berscheid" userId="af022c8f-7dfb-484e-b216-e0024ab2de2d" providerId="ADAL" clId="{33C1CB05-0E7A-4230-8D6E-097EC9D92116}" dt="2023-09-10T16:03:44.428" v="47" actId="20577"/>
          <ac:spMkLst>
            <pc:docMk/>
            <pc:sldMk cId="2612642758" sldId="259"/>
            <ac:spMk id="2" creationId="{E20151FF-BF0D-4835-1B14-A2C3745C50B9}"/>
          </ac:spMkLst>
        </pc:spChg>
        <pc:spChg chg="mod">
          <ac:chgData name="Klaus Berscheid" userId="af022c8f-7dfb-484e-b216-e0024ab2de2d" providerId="ADAL" clId="{33C1CB05-0E7A-4230-8D6E-097EC9D92116}" dt="2023-09-10T16:12:26.694" v="563" actId="20577"/>
          <ac:spMkLst>
            <pc:docMk/>
            <pc:sldMk cId="2612642758" sldId="259"/>
            <ac:spMk id="3" creationId="{96D09652-BE2A-FBDD-29B1-9012C9BDB68D}"/>
          </ac:spMkLst>
        </pc:spChg>
      </pc:sldChg>
      <pc:sldChg chg="modSp new mod">
        <pc:chgData name="Klaus Berscheid" userId="af022c8f-7dfb-484e-b216-e0024ab2de2d" providerId="ADAL" clId="{33C1CB05-0E7A-4230-8D6E-097EC9D92116}" dt="2023-09-10T16:47:04.693" v="1134" actId="20577"/>
        <pc:sldMkLst>
          <pc:docMk/>
          <pc:sldMk cId="3626913267" sldId="260"/>
        </pc:sldMkLst>
        <pc:spChg chg="mod">
          <ac:chgData name="Klaus Berscheid" userId="af022c8f-7dfb-484e-b216-e0024ab2de2d" providerId="ADAL" clId="{33C1CB05-0E7A-4230-8D6E-097EC9D92116}" dt="2023-09-10T16:47:04.693" v="1134" actId="20577"/>
          <ac:spMkLst>
            <pc:docMk/>
            <pc:sldMk cId="3626913267" sldId="260"/>
            <ac:spMk id="2" creationId="{4623B77A-4082-ABDB-2F53-84F196AE6AC5}"/>
          </ac:spMkLst>
        </pc:spChg>
        <pc:spChg chg="mod">
          <ac:chgData name="Klaus Berscheid" userId="af022c8f-7dfb-484e-b216-e0024ab2de2d" providerId="ADAL" clId="{33C1CB05-0E7A-4230-8D6E-097EC9D92116}" dt="2023-09-10T16:46:04.266" v="1126" actId="20577"/>
          <ac:spMkLst>
            <pc:docMk/>
            <pc:sldMk cId="3626913267" sldId="260"/>
            <ac:spMk id="3" creationId="{2805FE4E-F419-0190-27B5-B8A328AC98F0}"/>
          </ac:spMkLst>
        </pc:spChg>
      </pc:sldChg>
      <pc:sldChg chg="modSp add mod">
        <pc:chgData name="Klaus Berscheid" userId="af022c8f-7dfb-484e-b216-e0024ab2de2d" providerId="ADAL" clId="{33C1CB05-0E7A-4230-8D6E-097EC9D92116}" dt="2023-09-10T16:58:35.806" v="1882" actId="20577"/>
        <pc:sldMkLst>
          <pc:docMk/>
          <pc:sldMk cId="2140238838" sldId="261"/>
        </pc:sldMkLst>
        <pc:spChg chg="mod">
          <ac:chgData name="Klaus Berscheid" userId="af022c8f-7dfb-484e-b216-e0024ab2de2d" providerId="ADAL" clId="{33C1CB05-0E7A-4230-8D6E-097EC9D92116}" dt="2023-09-10T16:47:27.179" v="1143" actId="20577"/>
          <ac:spMkLst>
            <pc:docMk/>
            <pc:sldMk cId="2140238838" sldId="261"/>
            <ac:spMk id="2" creationId="{4623B77A-4082-ABDB-2F53-84F196AE6AC5}"/>
          </ac:spMkLst>
        </pc:spChg>
        <pc:spChg chg="mod">
          <ac:chgData name="Klaus Berscheid" userId="af022c8f-7dfb-484e-b216-e0024ab2de2d" providerId="ADAL" clId="{33C1CB05-0E7A-4230-8D6E-097EC9D92116}" dt="2023-09-10T16:58:35.806" v="1882" actId="20577"/>
          <ac:spMkLst>
            <pc:docMk/>
            <pc:sldMk cId="2140238838" sldId="261"/>
            <ac:spMk id="3" creationId="{2805FE4E-F419-0190-27B5-B8A328AC98F0}"/>
          </ac:spMkLst>
        </pc:spChg>
      </pc:sldChg>
      <pc:sldChg chg="modSp new mod">
        <pc:chgData name="Klaus Berscheid" userId="af022c8f-7dfb-484e-b216-e0024ab2de2d" providerId="ADAL" clId="{33C1CB05-0E7A-4230-8D6E-097EC9D92116}" dt="2023-09-10T16:59:14.644" v="1890" actId="6549"/>
        <pc:sldMkLst>
          <pc:docMk/>
          <pc:sldMk cId="3610216201" sldId="262"/>
        </pc:sldMkLst>
        <pc:spChg chg="mod">
          <ac:chgData name="Klaus Berscheid" userId="af022c8f-7dfb-484e-b216-e0024ab2de2d" providerId="ADAL" clId="{33C1CB05-0E7A-4230-8D6E-097EC9D92116}" dt="2023-09-10T16:59:14.644" v="1890" actId="6549"/>
          <ac:spMkLst>
            <pc:docMk/>
            <pc:sldMk cId="3610216201" sldId="262"/>
            <ac:spMk id="2" creationId="{EDC638A4-5723-1B55-793E-C57FA6C09F99}"/>
          </ac:spMkLst>
        </pc:spChg>
      </pc:sldChg>
      <pc:sldChg chg="modSp new">
        <pc:chgData name="Klaus Berscheid" userId="af022c8f-7dfb-484e-b216-e0024ab2de2d" providerId="ADAL" clId="{33C1CB05-0E7A-4230-8D6E-097EC9D92116}" dt="2023-09-10T17:18:44.939" v="2615" actId="20577"/>
        <pc:sldMkLst>
          <pc:docMk/>
          <pc:sldMk cId="930181575" sldId="263"/>
        </pc:sldMkLst>
        <pc:spChg chg="mod">
          <ac:chgData name="Klaus Berscheid" userId="af022c8f-7dfb-484e-b216-e0024ab2de2d" providerId="ADAL" clId="{33C1CB05-0E7A-4230-8D6E-097EC9D92116}" dt="2023-09-10T17:00:39.781" v="1922" actId="20577"/>
          <ac:spMkLst>
            <pc:docMk/>
            <pc:sldMk cId="930181575" sldId="263"/>
            <ac:spMk id="2" creationId="{341A5DB0-CB89-638B-FAB3-2C79957E27FF}"/>
          </ac:spMkLst>
        </pc:spChg>
        <pc:spChg chg="mod">
          <ac:chgData name="Klaus Berscheid" userId="af022c8f-7dfb-484e-b216-e0024ab2de2d" providerId="ADAL" clId="{33C1CB05-0E7A-4230-8D6E-097EC9D92116}" dt="2023-09-10T17:18:44.939" v="2615" actId="20577"/>
          <ac:spMkLst>
            <pc:docMk/>
            <pc:sldMk cId="930181575" sldId="263"/>
            <ac:spMk id="3" creationId="{6C556A3D-441C-768F-2CA2-5A71175CC997}"/>
          </ac:spMkLst>
        </pc:spChg>
      </pc:sldChg>
      <pc:sldChg chg="modSp new">
        <pc:chgData name="Klaus Berscheid" userId="af022c8f-7dfb-484e-b216-e0024ab2de2d" providerId="ADAL" clId="{33C1CB05-0E7A-4230-8D6E-097EC9D92116}" dt="2023-09-10T17:19:52.916" v="2618"/>
        <pc:sldMkLst>
          <pc:docMk/>
          <pc:sldMk cId="2149552909" sldId="264"/>
        </pc:sldMkLst>
        <pc:spChg chg="mod">
          <ac:chgData name="Klaus Berscheid" userId="af022c8f-7dfb-484e-b216-e0024ab2de2d" providerId="ADAL" clId="{33C1CB05-0E7A-4230-8D6E-097EC9D92116}" dt="2023-09-10T17:01:55.194" v="1925" actId="20577"/>
          <ac:spMkLst>
            <pc:docMk/>
            <pc:sldMk cId="2149552909" sldId="264"/>
            <ac:spMk id="2" creationId="{15ED9AC3-BB0D-681A-E222-49933954CC68}"/>
          </ac:spMkLst>
        </pc:spChg>
        <pc:spChg chg="mod">
          <ac:chgData name="Klaus Berscheid" userId="af022c8f-7dfb-484e-b216-e0024ab2de2d" providerId="ADAL" clId="{33C1CB05-0E7A-4230-8D6E-097EC9D92116}" dt="2023-09-10T17:19:52.916" v="2618"/>
          <ac:spMkLst>
            <pc:docMk/>
            <pc:sldMk cId="2149552909" sldId="264"/>
            <ac:spMk id="3" creationId="{5CAF16F0-84D3-6465-9ED6-D7C74B8C3716}"/>
          </ac:spMkLst>
        </pc:spChg>
      </pc:sldChg>
      <pc:sldChg chg="modSp add del">
        <pc:chgData name="Klaus Berscheid" userId="af022c8f-7dfb-484e-b216-e0024ab2de2d" providerId="ADAL" clId="{33C1CB05-0E7A-4230-8D6E-097EC9D92116}" dt="2023-09-10T17:02:15.615" v="1927" actId="2696"/>
        <pc:sldMkLst>
          <pc:docMk/>
          <pc:sldMk cId="1637048532" sldId="265"/>
        </pc:sldMkLst>
        <pc:spChg chg="mod">
          <ac:chgData name="Klaus Berscheid" userId="af022c8f-7dfb-484e-b216-e0024ab2de2d" providerId="ADAL" clId="{33C1CB05-0E7A-4230-8D6E-097EC9D92116}" dt="2023-09-10T17:02:15.497" v="1926"/>
          <ac:spMkLst>
            <pc:docMk/>
            <pc:sldMk cId="1637048532" sldId="265"/>
            <ac:spMk id="2" creationId="{7F9FE2A0-F8AF-00F4-AF84-526B7FCB608A}"/>
          </ac:spMkLst>
        </pc:spChg>
      </pc:sldChg>
      <pc:sldChg chg="addSp delSp modSp add mod chgLayout">
        <pc:chgData name="Klaus Berscheid" userId="af022c8f-7dfb-484e-b216-e0024ab2de2d" providerId="ADAL" clId="{33C1CB05-0E7A-4230-8D6E-097EC9D92116}" dt="2023-09-10T17:30:39.866" v="3376"/>
        <pc:sldMkLst>
          <pc:docMk/>
          <pc:sldMk cId="3790030370" sldId="265"/>
        </pc:sldMkLst>
        <pc:spChg chg="mod ord">
          <ac:chgData name="Klaus Berscheid" userId="af022c8f-7dfb-484e-b216-e0024ab2de2d" providerId="ADAL" clId="{33C1CB05-0E7A-4230-8D6E-097EC9D92116}" dt="2023-09-10T17:20:03.626" v="2623" actId="6264"/>
          <ac:spMkLst>
            <pc:docMk/>
            <pc:sldMk cId="3790030370" sldId="265"/>
            <ac:spMk id="2" creationId="{0B0F6105-BBEC-A39E-DD72-986FB9817A7F}"/>
          </ac:spMkLst>
        </pc:spChg>
        <pc:spChg chg="del mod">
          <ac:chgData name="Klaus Berscheid" userId="af022c8f-7dfb-484e-b216-e0024ab2de2d" providerId="ADAL" clId="{33C1CB05-0E7A-4230-8D6E-097EC9D92116}" dt="2023-09-10T17:20:03.626" v="2623" actId="6264"/>
          <ac:spMkLst>
            <pc:docMk/>
            <pc:sldMk cId="3790030370" sldId="265"/>
            <ac:spMk id="3" creationId="{DD4429B6-849F-B275-3CC7-1F7BBB35C92E}"/>
          </ac:spMkLst>
        </pc:spChg>
        <pc:spChg chg="mod ord">
          <ac:chgData name="Klaus Berscheid" userId="af022c8f-7dfb-484e-b216-e0024ab2de2d" providerId="ADAL" clId="{33C1CB05-0E7A-4230-8D6E-097EC9D92116}" dt="2023-09-10T17:20:03.626" v="2623" actId="6264"/>
          <ac:spMkLst>
            <pc:docMk/>
            <pc:sldMk cId="3790030370" sldId="265"/>
            <ac:spMk id="4" creationId="{646ABE78-6D8D-CF32-9B79-D9CA1886B487}"/>
          </ac:spMkLst>
        </pc:spChg>
        <pc:spChg chg="add del mod">
          <ac:chgData name="Klaus Berscheid" userId="af022c8f-7dfb-484e-b216-e0024ab2de2d" providerId="ADAL" clId="{33C1CB05-0E7A-4230-8D6E-097EC9D92116}" dt="2023-09-10T17:20:03.626" v="2623" actId="6264"/>
          <ac:spMkLst>
            <pc:docMk/>
            <pc:sldMk cId="3790030370" sldId="265"/>
            <ac:spMk id="5" creationId="{FFF92FB3-778A-7C1E-3222-218CF249B58C}"/>
          </ac:spMkLst>
        </pc:spChg>
        <pc:spChg chg="add del mod">
          <ac:chgData name="Klaus Berscheid" userId="af022c8f-7dfb-484e-b216-e0024ab2de2d" providerId="ADAL" clId="{33C1CB05-0E7A-4230-8D6E-097EC9D92116}" dt="2023-09-10T17:20:03.626" v="2623" actId="6264"/>
          <ac:spMkLst>
            <pc:docMk/>
            <pc:sldMk cId="3790030370" sldId="265"/>
            <ac:spMk id="6" creationId="{37374ECD-3C2F-5B57-0095-68DD9808B9B6}"/>
          </ac:spMkLst>
        </pc:spChg>
        <pc:spChg chg="add mod ord">
          <ac:chgData name="Klaus Berscheid" userId="af022c8f-7dfb-484e-b216-e0024ab2de2d" providerId="ADAL" clId="{33C1CB05-0E7A-4230-8D6E-097EC9D92116}" dt="2023-09-10T17:30:39.866" v="3376"/>
          <ac:spMkLst>
            <pc:docMk/>
            <pc:sldMk cId="3790030370" sldId="265"/>
            <ac:spMk id="7" creationId="{E8B491E8-F617-DB4C-24A9-72305FD7A7FD}"/>
          </ac:spMkLst>
        </pc:spChg>
      </pc:sldChg>
      <pc:sldChg chg="modSp add del">
        <pc:chgData name="Klaus Berscheid" userId="af022c8f-7dfb-484e-b216-e0024ab2de2d" providerId="ADAL" clId="{33C1CB05-0E7A-4230-8D6E-097EC9D92116}" dt="2023-09-10T17:20:00.178" v="2621" actId="2696"/>
        <pc:sldMkLst>
          <pc:docMk/>
          <pc:sldMk cId="1318546097" sldId="266"/>
        </pc:sldMkLst>
        <pc:spChg chg="mod">
          <ac:chgData name="Klaus Berscheid" userId="af022c8f-7dfb-484e-b216-e0024ab2de2d" providerId="ADAL" clId="{33C1CB05-0E7A-4230-8D6E-097EC9D92116}" dt="2023-09-10T17:20:00.046" v="2620"/>
          <ac:spMkLst>
            <pc:docMk/>
            <pc:sldMk cId="1318546097" sldId="266"/>
            <ac:spMk id="2" creationId="{16D56439-59D3-DCFB-5515-09C31CCEC53D}"/>
          </ac:spMkLst>
        </pc:spChg>
      </pc:sldChg>
    </pc:docChg>
  </pc:docChgLst>
  <pc:docChgLst>
    <pc:chgData name="Klaus Berscheid" clId="Web-{864F86DC-ECD0-4FEF-94C1-3C0678855ED2}"/>
    <pc:docChg chg="modSld">
      <pc:chgData name="Klaus Berscheid" userId="" providerId="" clId="Web-{864F86DC-ECD0-4FEF-94C1-3C0678855ED2}" dt="2021-07-04T21:38:30.535" v="94" actId="20577"/>
      <pc:docMkLst>
        <pc:docMk/>
      </pc:docMkLst>
      <pc:sldChg chg="modSp">
        <pc:chgData name="Klaus Berscheid" userId="" providerId="" clId="Web-{864F86DC-ECD0-4FEF-94C1-3C0678855ED2}" dt="2021-07-04T21:36:14.751" v="16" actId="20577"/>
        <pc:sldMkLst>
          <pc:docMk/>
          <pc:sldMk cId="1790645968" sldId="257"/>
        </pc:sldMkLst>
        <pc:spChg chg="mod">
          <ac:chgData name="Klaus Berscheid" userId="" providerId="" clId="Web-{864F86DC-ECD0-4FEF-94C1-3C0678855ED2}" dt="2021-07-04T21:36:00.501" v="3" actId="20577"/>
          <ac:spMkLst>
            <pc:docMk/>
            <pc:sldMk cId="1790645968" sldId="257"/>
            <ac:spMk id="2" creationId="{00000000-0000-0000-0000-000000000000}"/>
          </ac:spMkLst>
        </pc:spChg>
        <pc:spChg chg="mod">
          <ac:chgData name="Klaus Berscheid" userId="" providerId="" clId="Web-{864F86DC-ECD0-4FEF-94C1-3C0678855ED2}" dt="2021-07-04T21:36:14.751" v="16" actId="20577"/>
          <ac:spMkLst>
            <pc:docMk/>
            <pc:sldMk cId="1790645968" sldId="257"/>
            <ac:spMk id="6" creationId="{00000000-0000-0000-0000-000000000000}"/>
          </ac:spMkLst>
        </pc:spChg>
      </pc:sldChg>
      <pc:sldChg chg="modSp">
        <pc:chgData name="Klaus Berscheid" userId="" providerId="" clId="Web-{864F86DC-ECD0-4FEF-94C1-3C0678855ED2}" dt="2021-07-04T21:38:30.535" v="94" actId="20577"/>
        <pc:sldMkLst>
          <pc:docMk/>
          <pc:sldMk cId="691930071" sldId="258"/>
        </pc:sldMkLst>
        <pc:spChg chg="mod">
          <ac:chgData name="Klaus Berscheid" userId="" providerId="" clId="Web-{864F86DC-ECD0-4FEF-94C1-3C0678855ED2}" dt="2021-07-04T21:38:30.535" v="94" actId="20577"/>
          <ac:spMkLst>
            <pc:docMk/>
            <pc:sldMk cId="691930071" sldId="258"/>
            <ac:spMk id="3" creationId="{00000000-0000-0000-0000-000000000000}"/>
          </ac:spMkLst>
        </pc:spChg>
      </pc:sldChg>
    </pc:docChg>
  </pc:docChgLst>
  <pc:docChgLst>
    <pc:chgData name="Klaus Berscheid" userId="af022c8f-7dfb-484e-b216-e0024ab2de2d" providerId="ADAL" clId="{DEC5A47F-47B8-4388-B28C-3D55180BF36F}"/>
    <pc:docChg chg="undo custSel modSld modMainMaster">
      <pc:chgData name="Klaus Berscheid" userId="af022c8f-7dfb-484e-b216-e0024ab2de2d" providerId="ADAL" clId="{DEC5A47F-47B8-4388-B28C-3D55180BF36F}" dt="2023-01-22T22:58:28.498" v="70" actId="20577"/>
      <pc:docMkLst>
        <pc:docMk/>
      </pc:docMkLst>
      <pc:sldChg chg="addSp delSp modSp mod modClrScheme chgLayout">
        <pc:chgData name="Klaus Berscheid" userId="af022c8f-7dfb-484e-b216-e0024ab2de2d" providerId="ADAL" clId="{DEC5A47F-47B8-4388-B28C-3D55180BF36F}" dt="2023-01-22T22:58:28.498" v="70" actId="20577"/>
        <pc:sldMkLst>
          <pc:docMk/>
          <pc:sldMk cId="1790645968" sldId="257"/>
        </pc:sldMkLst>
        <pc:spChg chg="mod ord">
          <ac:chgData name="Klaus Berscheid" userId="af022c8f-7dfb-484e-b216-e0024ab2de2d" providerId="ADAL" clId="{DEC5A47F-47B8-4388-B28C-3D55180BF36F}" dt="2023-01-22T22:58:14.097" v="32" actId="20577"/>
          <ac:spMkLst>
            <pc:docMk/>
            <pc:sldMk cId="1790645968" sldId="257"/>
            <ac:spMk id="2" creationId="{00000000-0000-0000-0000-000000000000}"/>
          </ac:spMkLst>
        </pc:spChg>
        <pc:spChg chg="mod ord">
          <ac:chgData name="Klaus Berscheid" userId="af022c8f-7dfb-484e-b216-e0024ab2de2d" providerId="ADAL" clId="{DEC5A47F-47B8-4388-B28C-3D55180BF36F}" dt="2023-01-22T22:56:36.736" v="8" actId="700"/>
          <ac:spMkLst>
            <pc:docMk/>
            <pc:sldMk cId="1790645968" sldId="257"/>
            <ac:spMk id="3" creationId="{00000000-0000-0000-0000-000000000000}"/>
          </ac:spMkLst>
        </pc:spChg>
        <pc:spChg chg="add del mod">
          <ac:chgData name="Klaus Berscheid" userId="af022c8f-7dfb-484e-b216-e0024ab2de2d" providerId="ADAL" clId="{DEC5A47F-47B8-4388-B28C-3D55180BF36F}" dt="2023-01-22T22:56:03.753" v="1"/>
          <ac:spMkLst>
            <pc:docMk/>
            <pc:sldMk cId="1790645968" sldId="257"/>
            <ac:spMk id="4" creationId="{B3FBF679-B5EF-AF41-CD70-01E929B2429F}"/>
          </ac:spMkLst>
        </pc:spChg>
        <pc:spChg chg="add del mod">
          <ac:chgData name="Klaus Berscheid" userId="af022c8f-7dfb-484e-b216-e0024ab2de2d" providerId="ADAL" clId="{DEC5A47F-47B8-4388-B28C-3D55180BF36F}" dt="2023-01-22T22:56:03.753" v="1"/>
          <ac:spMkLst>
            <pc:docMk/>
            <pc:sldMk cId="1790645968" sldId="257"/>
            <ac:spMk id="5" creationId="{93C37090-20A8-3B75-06F7-594D41BE3327}"/>
          </ac:spMkLst>
        </pc:spChg>
        <pc:spChg chg="mod ord">
          <ac:chgData name="Klaus Berscheid" userId="af022c8f-7dfb-484e-b216-e0024ab2de2d" providerId="ADAL" clId="{DEC5A47F-47B8-4388-B28C-3D55180BF36F}" dt="2023-01-22T22:58:28.498" v="70" actId="20577"/>
          <ac:spMkLst>
            <pc:docMk/>
            <pc:sldMk cId="1790645968" sldId="257"/>
            <ac:spMk id="6" creationId="{00000000-0000-0000-0000-000000000000}"/>
          </ac:spMkLst>
        </pc:spChg>
        <pc:spChg chg="add del mod">
          <ac:chgData name="Klaus Berscheid" userId="af022c8f-7dfb-484e-b216-e0024ab2de2d" providerId="ADAL" clId="{DEC5A47F-47B8-4388-B28C-3D55180BF36F}" dt="2023-01-22T22:56:03.753" v="1"/>
          <ac:spMkLst>
            <pc:docMk/>
            <pc:sldMk cId="1790645968" sldId="257"/>
            <ac:spMk id="7" creationId="{AAFF2208-376B-C807-6BB4-F6E60F41175A}"/>
          </ac:spMkLst>
        </pc:spChg>
      </pc:sldChg>
      <pc:sldChg chg="addSp delSp modSp mod modClrScheme chgLayout">
        <pc:chgData name="Klaus Berscheid" userId="af022c8f-7dfb-484e-b216-e0024ab2de2d" providerId="ADAL" clId="{DEC5A47F-47B8-4388-B28C-3D55180BF36F}" dt="2023-01-22T22:56:33.086" v="7" actId="700"/>
        <pc:sldMkLst>
          <pc:docMk/>
          <pc:sldMk cId="691930071" sldId="258"/>
        </pc:sldMkLst>
        <pc:spChg chg="mod ord">
          <ac:chgData name="Klaus Berscheid" userId="af022c8f-7dfb-484e-b216-e0024ab2de2d" providerId="ADAL" clId="{DEC5A47F-47B8-4388-B28C-3D55180BF36F}" dt="2023-01-22T22:56:33.086" v="7" actId="700"/>
          <ac:spMkLst>
            <pc:docMk/>
            <pc:sldMk cId="691930071" sldId="258"/>
            <ac:spMk id="2" creationId="{00000000-0000-0000-0000-000000000000}"/>
          </ac:spMkLst>
        </pc:spChg>
        <pc:spChg chg="mod ord">
          <ac:chgData name="Klaus Berscheid" userId="af022c8f-7dfb-484e-b216-e0024ab2de2d" providerId="ADAL" clId="{DEC5A47F-47B8-4388-B28C-3D55180BF36F}" dt="2023-01-22T22:56:33.086" v="7" actId="700"/>
          <ac:spMkLst>
            <pc:docMk/>
            <pc:sldMk cId="691930071" sldId="258"/>
            <ac:spMk id="3" creationId="{00000000-0000-0000-0000-000000000000}"/>
          </ac:spMkLst>
        </pc:spChg>
        <pc:spChg chg="mod ord">
          <ac:chgData name="Klaus Berscheid" userId="af022c8f-7dfb-484e-b216-e0024ab2de2d" providerId="ADAL" clId="{DEC5A47F-47B8-4388-B28C-3D55180BF36F}" dt="2023-01-22T22:56:33.086" v="7" actId="700"/>
          <ac:spMkLst>
            <pc:docMk/>
            <pc:sldMk cId="691930071" sldId="258"/>
            <ac:spMk id="4" creationId="{00000000-0000-0000-0000-000000000000}"/>
          </ac:spMkLst>
        </pc:spChg>
        <pc:spChg chg="add del mod">
          <ac:chgData name="Klaus Berscheid" userId="af022c8f-7dfb-484e-b216-e0024ab2de2d" providerId="ADAL" clId="{DEC5A47F-47B8-4388-B28C-3D55180BF36F}" dt="2023-01-22T22:56:32.237" v="6"/>
          <ac:spMkLst>
            <pc:docMk/>
            <pc:sldMk cId="691930071" sldId="258"/>
            <ac:spMk id="5" creationId="{90FF8A36-E4FC-1CD3-6F0D-85E52DFF254A}"/>
          </ac:spMkLst>
        </pc:spChg>
        <pc:spChg chg="add del mod">
          <ac:chgData name="Klaus Berscheid" userId="af022c8f-7dfb-484e-b216-e0024ab2de2d" providerId="ADAL" clId="{DEC5A47F-47B8-4388-B28C-3D55180BF36F}" dt="2023-01-22T22:56:32.237" v="6"/>
          <ac:spMkLst>
            <pc:docMk/>
            <pc:sldMk cId="691930071" sldId="258"/>
            <ac:spMk id="6" creationId="{A3A4CE83-8EAB-A219-B68E-C45DE9FA9101}"/>
          </ac:spMkLst>
        </pc:spChg>
      </pc:sldChg>
      <pc:sldMasterChg chg="modSldLayout">
        <pc:chgData name="Klaus Berscheid" userId="af022c8f-7dfb-484e-b216-e0024ab2de2d" providerId="ADAL" clId="{DEC5A47F-47B8-4388-B28C-3D55180BF36F}" dt="2023-01-22T22:55:59.188" v="0"/>
        <pc:sldMasterMkLst>
          <pc:docMk/>
          <pc:sldMasterMk cId="4207961928" sldId="2147483958"/>
        </pc:sldMasterMkLst>
        <pc:sldLayoutChg chg="delSp">
          <pc:chgData name="Klaus Berscheid" userId="af022c8f-7dfb-484e-b216-e0024ab2de2d" providerId="ADAL" clId="{DEC5A47F-47B8-4388-B28C-3D55180BF36F}" dt="2023-01-22T22:55:59.188" v="0"/>
          <pc:sldLayoutMkLst>
            <pc:docMk/>
            <pc:sldMasterMk cId="4207961928" sldId="2147483958"/>
            <pc:sldLayoutMk cId="666762582" sldId="2147483964"/>
          </pc:sldLayoutMkLst>
          <pc:spChg chg="del">
            <ac:chgData name="Klaus Berscheid" userId="af022c8f-7dfb-484e-b216-e0024ab2de2d" providerId="ADAL" clId="{DEC5A47F-47B8-4388-B28C-3D55180BF36F}" dt="2023-01-22T22:55:59.188" v="0"/>
            <ac:spMkLst>
              <pc:docMk/>
              <pc:sldMasterMk cId="4207961928" sldId="2147483958"/>
              <pc:sldLayoutMk cId="666762582" sldId="2147483964"/>
              <ac:spMk id="7" creationId="{00000000-0000-0000-0000-000000000000}"/>
            </ac:spMkLst>
          </pc:spChg>
          <pc:cxnChg chg="del">
            <ac:chgData name="Klaus Berscheid" userId="af022c8f-7dfb-484e-b216-e0024ab2de2d" providerId="ADAL" clId="{DEC5A47F-47B8-4388-B28C-3D55180BF36F}" dt="2023-01-22T22:55:59.188" v="0"/>
            <ac:cxnSpMkLst>
              <pc:docMk/>
              <pc:sldMasterMk cId="4207961928" sldId="2147483958"/>
              <pc:sldLayoutMk cId="666762582" sldId="2147483964"/>
              <ac:cxnSpMk id="8" creationId="{00000000-0000-0000-0000-000000000000}"/>
            </ac:cxnSpMkLst>
          </pc:cxnChg>
        </pc:sldLayoutChg>
      </pc:sldMasterChg>
    </pc:docChg>
  </pc:docChgLst>
  <pc:docChgLst>
    <pc:chgData name="Klaus Berscheid" clId="Web-{97BD62FF-068E-47BA-B2E4-281622407363}"/>
    <pc:docChg chg="modSld">
      <pc:chgData name="Klaus Berscheid" userId="" providerId="" clId="Web-{97BD62FF-068E-47BA-B2E4-281622407363}" dt="2021-07-07T11:12:45.237" v="12" actId="20577"/>
      <pc:docMkLst>
        <pc:docMk/>
      </pc:docMkLst>
      <pc:sldChg chg="modSp">
        <pc:chgData name="Klaus Berscheid" userId="" providerId="" clId="Web-{97BD62FF-068E-47BA-B2E4-281622407363}" dt="2021-07-07T11:12:45.237" v="12" actId="20577"/>
        <pc:sldMkLst>
          <pc:docMk/>
          <pc:sldMk cId="691930071" sldId="258"/>
        </pc:sldMkLst>
        <pc:spChg chg="mod">
          <ac:chgData name="Klaus Berscheid" userId="" providerId="" clId="Web-{97BD62FF-068E-47BA-B2E4-281622407363}" dt="2021-07-07T11:12:45.237" v="12" actId="20577"/>
          <ac:spMkLst>
            <pc:docMk/>
            <pc:sldMk cId="691930071" sldId="258"/>
            <ac:spMk id="3" creationId="{00000000-0000-0000-0000-000000000000}"/>
          </ac:spMkLst>
        </pc:spChg>
      </pc:sldChg>
    </pc:docChg>
  </pc:docChgLst>
  <pc:docChgLst>
    <pc:chgData name="Klaus Berscheid" userId="JvDSzrRwTZmZomFp1n+O/bmztxjV1bj43WXIyR+s1Bc=" providerId="None" clId="Web-{6146CA40-542F-4D76-9016-2CF94A4EB456}"/>
    <pc:docChg chg="modSld">
      <pc:chgData name="Klaus Berscheid" userId="JvDSzrRwTZmZomFp1n+O/bmztxjV1bj43WXIyR+s1Bc=" providerId="None" clId="Web-{6146CA40-542F-4D76-9016-2CF94A4EB456}" dt="2021-07-05T13:01:17.875" v="23" actId="20577"/>
      <pc:docMkLst>
        <pc:docMk/>
      </pc:docMkLst>
      <pc:sldChg chg="modSp">
        <pc:chgData name="Klaus Berscheid" userId="JvDSzrRwTZmZomFp1n+O/bmztxjV1bj43WXIyR+s1Bc=" providerId="None" clId="Web-{6146CA40-542F-4D76-9016-2CF94A4EB456}" dt="2021-07-05T13:01:17.875" v="23" actId="20577"/>
        <pc:sldMkLst>
          <pc:docMk/>
          <pc:sldMk cId="1790645968" sldId="257"/>
        </pc:sldMkLst>
        <pc:spChg chg="mod">
          <ac:chgData name="Klaus Berscheid" userId="JvDSzrRwTZmZomFp1n+O/bmztxjV1bj43WXIyR+s1Bc=" providerId="None" clId="Web-{6146CA40-542F-4D76-9016-2CF94A4EB456}" dt="2021-07-05T13:01:17.875" v="23" actId="20577"/>
          <ac:spMkLst>
            <pc:docMk/>
            <pc:sldMk cId="1790645968" sldId="257"/>
            <ac:spMk id="2" creationId="{00000000-0000-0000-0000-000000000000}"/>
          </ac:spMkLst>
        </pc:spChg>
        <pc:spChg chg="mod">
          <ac:chgData name="Klaus Berscheid" userId="JvDSzrRwTZmZomFp1n+O/bmztxjV1bj43WXIyR+s1Bc=" providerId="None" clId="Web-{6146CA40-542F-4D76-9016-2CF94A4EB456}" dt="2021-07-05T13:01:05.484" v="9" actId="20577"/>
          <ac:spMkLst>
            <pc:docMk/>
            <pc:sldMk cId="1790645968" sldId="257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437EF-8EFC-4DC8-8607-B00A42F4E17A}" type="datetimeFigureOut">
              <a:rPr lang="de-DE" smtClean="0"/>
              <a:t>10.09.2023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E6B58-D4CB-47F3-8FE9-6256578778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541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flecsable.de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814C4D12-558A-4787-93EC-653FE4680F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71" t="122" r="1033" b="12381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EFC5D8EC-A290-41C3-91B6-3EE5988092D2}"/>
              </a:ext>
            </a:extLst>
          </p:cNvPr>
          <p:cNvSpPr/>
          <p:nvPr/>
        </p:nvSpPr>
        <p:spPr>
          <a:xfrm>
            <a:off x="0" y="742951"/>
            <a:ext cx="5353050" cy="4591049"/>
          </a:xfrm>
          <a:prstGeom prst="rect">
            <a:avLst/>
          </a:prstGeom>
          <a:solidFill>
            <a:srgbClr val="F7F8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9CE3A44A-E41A-4201-8445-85382BC4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107932"/>
            <a:ext cx="4510087" cy="1626669"/>
          </a:xfrm>
        </p:spPr>
        <p:txBody>
          <a:bodyPr anchor="t" anchorCtr="0"/>
          <a:lstStyle>
            <a:lvl1pPr algn="r">
              <a:lnSpc>
                <a:spcPct val="100000"/>
              </a:lnSpc>
              <a:defRPr sz="32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DD7D424-5D2C-440E-A062-5CB650EC8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888" y="4079040"/>
            <a:ext cx="4510087" cy="276999"/>
          </a:xfrm>
        </p:spPr>
        <p:txBody>
          <a:bodyPr wrap="square">
            <a:spAutoFit/>
          </a:bodyPr>
          <a:lstStyle>
            <a:lvl1pPr marL="0" indent="0" algn="r">
              <a:buNone/>
              <a:defRPr sz="2000"/>
            </a:lvl1pPr>
            <a:lvl2pPr marL="452438" indent="0">
              <a:buNone/>
              <a:defRPr sz="2000"/>
            </a:lvl2pPr>
            <a:lvl3pPr marL="722312" indent="0">
              <a:buNone/>
              <a:defRPr sz="2000"/>
            </a:lvl3pPr>
            <a:lvl4pPr marL="981075" indent="0">
              <a:buNone/>
              <a:defRPr sz="2000"/>
            </a:lvl4pPr>
            <a:lvl5pPr marL="1250950" indent="0">
              <a:buNone/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Datumsplatzhalter 14">
            <a:extLst>
              <a:ext uri="{FF2B5EF4-FFF2-40B4-BE49-F238E27FC236}">
                <a16:creationId xmlns:a16="http://schemas.microsoft.com/office/drawing/2014/main" id="{46D07B98-FB43-421A-B14A-1AF0DE39CAC1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23888" y="1636297"/>
            <a:ext cx="4510087" cy="221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r">
              <a:defRPr lang="de-DE" sz="1600" smtClean="0">
                <a:solidFill>
                  <a:schemeClr val="tx1"/>
                </a:solidFill>
              </a:defRPr>
            </a:lvl1pPr>
          </a:lstStyle>
          <a:p>
            <a:fld id="{57285AD7-D25C-4C82-A655-D194700CE05C}" type="datetime1">
              <a:rPr lang="de-DE" smtClean="0"/>
              <a:t>10.09.2023</a:t>
            </a:fld>
            <a:endParaRPr lang="de-DE"/>
          </a:p>
        </p:txBody>
      </p:sp>
      <p:sp>
        <p:nvSpPr>
          <p:cNvPr id="17" name="Rechteck: abgerundete Ecken 16">
            <a:hlinkClick r:id="rId3"/>
            <a:extLst>
              <a:ext uri="{FF2B5EF4-FFF2-40B4-BE49-F238E27FC236}">
                <a16:creationId xmlns:a16="http://schemas.microsoft.com/office/drawing/2014/main" id="{05B7D1B5-1F88-43AC-8509-F56B9D888F30}"/>
              </a:ext>
            </a:extLst>
          </p:cNvPr>
          <p:cNvSpPr/>
          <p:nvPr/>
        </p:nvSpPr>
        <p:spPr>
          <a:xfrm>
            <a:off x="770021" y="163629"/>
            <a:ext cx="1183907" cy="3292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8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90BAFA29-B06E-44C2-829B-8FF64D10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3D0EE8CF-156A-4667-B18F-8F93B1F53E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3888" y="1628775"/>
            <a:ext cx="10944225" cy="450056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DC704C3-BC7E-396C-6D41-F629526379D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171750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90BAFA29-B06E-44C2-829B-8FF64D10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3D0EE8CF-156A-4667-B18F-8F93B1F53E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3889" y="1628775"/>
            <a:ext cx="5364161" cy="450056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4931F1-548D-4DE9-A97A-D10D562ABC2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3950" y="1628775"/>
            <a:ext cx="5364163" cy="45005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F4A7C9E-453A-5682-1819-3AF01136029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51904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90BAFA29-B06E-44C2-829B-8FF64D10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EAD4398-B182-DAAD-DCAE-B689AB7687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127524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2B1D6D6-2F81-CD73-06EE-076F2A4DCC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75030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8D6A5B8-5D3D-4456-9B25-07751369AD80}" type="datetime1">
              <a:rPr lang="de-DE" smtClean="0"/>
              <a:t>10.09.2023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35E7-E021-4996-ADEC-FA0DA6F6D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76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07CE-D1E2-4862-B9F6-5D4CCC4C207C}" type="datetime1">
              <a:rPr lang="de-DE" smtClean="0"/>
              <a:t>10.09.2023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2E15-2842-4DAE-B2E8-97E922BF1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20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6">
            <a:extLst>
              <a:ext uri="{FF2B5EF4-FFF2-40B4-BE49-F238E27FC236}">
                <a16:creationId xmlns:a16="http://schemas.microsoft.com/office/drawing/2014/main" id="{90357FF6-3000-4A98-96F2-CCBF3B19E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728662"/>
            <a:ext cx="10944225" cy="612775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1FE0E9C-060A-4DF4-8A49-F619FDC5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628775"/>
            <a:ext cx="10944225" cy="45005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3A1EFEA-A6D6-42CD-9104-AF33BA8CA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1258" y="6486409"/>
            <a:ext cx="10936854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©2023 flecsable GmbH | Live.Online.Kompakt | EX01017 Excel Pivot-Tabellen - der Einstieg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5C9480A-73CA-4CC0-BA04-012987531A8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40" b="22732"/>
          <a:stretch/>
        </p:blipFill>
        <p:spPr>
          <a:xfrm>
            <a:off x="10031230" y="6354372"/>
            <a:ext cx="1536883" cy="290514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97AE0DF-5C9F-40B2-B7AD-B29A82CE001B}"/>
              </a:ext>
            </a:extLst>
          </p:cNvPr>
          <p:cNvSpPr/>
          <p:nvPr/>
        </p:nvSpPr>
        <p:spPr>
          <a:xfrm>
            <a:off x="0" y="-1"/>
            <a:ext cx="12192000" cy="7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96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2438" indent="-269875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69875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81075" indent="-258763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950" indent="-269875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0825" indent="-269875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9">
          <p15:clr>
            <a:srgbClr val="F26B43"/>
          </p15:clr>
        </p15:guide>
        <p15:guide id="2" pos="393">
          <p15:clr>
            <a:srgbClr val="F26B43"/>
          </p15:clr>
        </p15:guide>
        <p15:guide id="3" orient="horz" pos="845">
          <p15:clr>
            <a:srgbClr val="F26B43"/>
          </p15:clr>
        </p15:guide>
        <p15:guide id="4" orient="horz" pos="1026">
          <p15:clr>
            <a:srgbClr val="F26B43"/>
          </p15:clr>
        </p15:guide>
        <p15:guide id="6" orient="horz" pos="3861">
          <p15:clr>
            <a:srgbClr val="F26B43"/>
          </p15:clr>
        </p15:guide>
        <p15:guide id="7" orient="horz" pos="4178">
          <p15:clr>
            <a:srgbClr val="F26B43"/>
          </p15:clr>
        </p15:guide>
        <p15:guide id="8" pos="7287">
          <p15:clr>
            <a:srgbClr val="F26B43"/>
          </p15:clr>
        </p15:guide>
        <p15:guide id="9" pos="3840">
          <p15:clr>
            <a:srgbClr val="F26B43"/>
          </p15:clr>
        </p15:guide>
        <p15:guide id="10" pos="3772">
          <p15:clr>
            <a:srgbClr val="F26B43"/>
          </p15:clr>
        </p15:guide>
        <p15:guide id="11" pos="39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EX01017</a:t>
            </a:r>
            <a:br>
              <a:rPr lang="de-DE" dirty="0"/>
            </a:br>
            <a:r>
              <a:rPr lang="de-DE" dirty="0"/>
              <a:t>Excel Pivot-Tabellen</a:t>
            </a:r>
            <a:br>
              <a:rPr lang="de-DE" dirty="0"/>
            </a:br>
            <a:r>
              <a:rPr lang="de-DE" dirty="0"/>
              <a:t>- der Einstieg</a:t>
            </a:r>
          </a:p>
        </p:txBody>
      </p:sp>
      <p:sp>
        <p:nvSpPr>
          <p:cNvPr id="6" name="Untertitel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Klaus Berscheid | Flecsable GmbH</a:t>
            </a:r>
          </a:p>
        </p:txBody>
      </p:sp>
    </p:spTree>
    <p:extLst>
      <p:ext uri="{BB962C8B-B14F-4D97-AF65-F5344CB8AC3E}">
        <p14:creationId xmlns:p14="http://schemas.microsoft.com/office/powerpoint/2010/main" val="179064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 vert="horz" lIns="45720" tIns="45720" rIns="45720" bIns="45720" numCol="1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de-DE" dirty="0">
                <a:ea typeface="+mn-lt"/>
                <a:cs typeface="+mn-lt"/>
              </a:rPr>
              <a:t>Vorbereiten von Datentabellen</a:t>
            </a:r>
            <a:endParaRPr lang="de-DE" dirty="0"/>
          </a:p>
          <a:p>
            <a:pPr marL="457200" indent="-457200">
              <a:buAutoNum type="arabicPeriod"/>
            </a:pPr>
            <a:r>
              <a:rPr lang="de-DE" dirty="0">
                <a:ea typeface="+mn-lt"/>
                <a:cs typeface="+mn-lt"/>
              </a:rPr>
              <a:t>Einfache Auswertungen mit Spalten-, Zeilen- und Berichtsfeldern</a:t>
            </a:r>
            <a:endParaRPr lang="de-DE" dirty="0"/>
          </a:p>
          <a:p>
            <a:pPr marL="457200" indent="-457200">
              <a:buAutoNum type="arabicPeriod"/>
            </a:pPr>
            <a:r>
              <a:rPr lang="de-DE" dirty="0">
                <a:ea typeface="+mn-lt"/>
                <a:cs typeface="+mn-lt"/>
              </a:rPr>
              <a:t>Hierarchische Auswertungen</a:t>
            </a:r>
            <a:endParaRPr lang="de-DE" dirty="0"/>
          </a:p>
          <a:p>
            <a:pPr marL="457200" indent="-457200">
              <a:buAutoNum type="arabicPeriod"/>
            </a:pPr>
            <a:r>
              <a:rPr lang="de-DE" dirty="0">
                <a:ea typeface="+mn-lt"/>
                <a:cs typeface="+mn-lt"/>
              </a:rPr>
              <a:t>Filter und Gruppierungen</a:t>
            </a:r>
            <a:endParaRPr lang="de-DE" dirty="0"/>
          </a:p>
          <a:p>
            <a:pPr marL="457200" indent="-457200">
              <a:buAutoNum type="arabicPeriod"/>
            </a:pPr>
            <a:r>
              <a:rPr lang="de-DE" dirty="0">
                <a:ea typeface="+mn-lt"/>
                <a:cs typeface="+mn-lt"/>
              </a:rPr>
              <a:t>Teil- und Gesamt-Ergebnisse</a:t>
            </a:r>
            <a:endParaRPr lang="de-DE" dirty="0"/>
          </a:p>
          <a:p>
            <a:pPr marL="457200" indent="-457200">
              <a:buAutoNum type="arabicPeriod"/>
            </a:pPr>
            <a:r>
              <a:rPr lang="de-DE" dirty="0">
                <a:ea typeface="+mn-lt"/>
                <a:cs typeface="+mn-lt"/>
              </a:rPr>
              <a:t>Pivot-Optionen und Formatierungsmöglichkeiten</a:t>
            </a:r>
            <a:endParaRPr lang="de-DE" dirty="0"/>
          </a:p>
          <a:p>
            <a:pPr marL="457200" indent="-457200">
              <a:buAutoNum type="arabicPeriod"/>
            </a:pPr>
            <a:r>
              <a:rPr lang="de-DE" dirty="0"/>
              <a:t>Einfache grafische Auswertungen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69193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0151FF-BF0D-4835-1B14-A2C3745C5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Vorbereiten von Datenquellen (5')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D09652-BE2A-FBDD-29B1-9012C9BDB6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Datenintegrität prüfen</a:t>
            </a:r>
          </a:p>
          <a:p>
            <a:pPr lvl="1"/>
            <a:r>
              <a:rPr lang="de-DE" dirty="0"/>
              <a:t>Format der Datenquelle prüfen (XLSX; CSV; ACCDB; TXT; XML; HTML; …)</a:t>
            </a:r>
          </a:p>
          <a:p>
            <a:pPr lvl="1"/>
            <a:r>
              <a:rPr lang="de-DE" dirty="0"/>
              <a:t>Dateiaufbau kontrollieren (nur Spalten-Überschriften)</a:t>
            </a:r>
          </a:p>
          <a:p>
            <a:pPr lvl="1"/>
            <a:r>
              <a:rPr lang="de-DE" dirty="0"/>
              <a:t>Überflüssige Daten (z.B. Zwischensummen) entfernen</a:t>
            </a:r>
          </a:p>
          <a:p>
            <a:pPr lvl="1"/>
            <a:r>
              <a:rPr lang="de-DE" dirty="0"/>
              <a:t>Leerzeilen identifizieren</a:t>
            </a:r>
          </a:p>
          <a:p>
            <a:pPr lvl="1"/>
            <a:r>
              <a:rPr lang="de-DE" dirty="0"/>
              <a:t>Unvollständige Daten finden</a:t>
            </a:r>
          </a:p>
          <a:p>
            <a:pPr lvl="1"/>
            <a:r>
              <a:rPr lang="de-DE" dirty="0"/>
              <a:t>unterschiedliche Datenformate bereinigen (z.B. Zahl und Text oder Datum)</a:t>
            </a:r>
          </a:p>
          <a:p>
            <a:pPr lvl="1"/>
            <a:r>
              <a:rPr lang="de-DE" dirty="0"/>
              <a:t>HINWEIS: Simulation im Training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DF0598-053D-5060-4F78-57776799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261264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3B77A-4082-ABDB-2F53-84F196AE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Einfache Auswertungen mit </a:t>
            </a:r>
            <a:br>
              <a:rPr lang="de-DE" dirty="0"/>
            </a:br>
            <a:r>
              <a:rPr lang="de-DE" dirty="0"/>
              <a:t>Spalten-, Zeilen- und Berichtsfeldern (20')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05FE4E-F419-0190-27B5-B8A328AC98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Pivot-Auswertung starten</a:t>
            </a:r>
          </a:p>
          <a:p>
            <a:pPr lvl="1"/>
            <a:r>
              <a:rPr lang="de-DE" dirty="0"/>
              <a:t>Datenquelle und Datenbereich festlegen</a:t>
            </a:r>
          </a:p>
          <a:p>
            <a:pPr lvl="1"/>
            <a:r>
              <a:rPr lang="de-DE" dirty="0"/>
              <a:t>Zielbereich der Pivot-Auswertung bestimmen</a:t>
            </a:r>
          </a:p>
          <a:p>
            <a:pPr lvl="1"/>
            <a:r>
              <a:rPr lang="de-DE" dirty="0"/>
              <a:t>HINWEIS: Auswertungen immer nur für 1 Datenquelle möglich</a:t>
            </a:r>
          </a:p>
          <a:p>
            <a:r>
              <a:rPr lang="de-DE" dirty="0"/>
              <a:t>Einfache Pivot-Auswertung konfigurieren</a:t>
            </a:r>
          </a:p>
          <a:p>
            <a:pPr lvl="1"/>
            <a:r>
              <a:rPr lang="de-DE" dirty="0"/>
              <a:t>Zeilen- und Spalten-Felder auswählen</a:t>
            </a:r>
          </a:p>
          <a:p>
            <a:pPr lvl="1"/>
            <a:r>
              <a:rPr lang="de-DE" dirty="0"/>
              <a:t>Daten-Feld bestimmen und Berechnungs-Funktion wählen (SUMME; ANZAHL; …)</a:t>
            </a:r>
          </a:p>
          <a:p>
            <a:pPr lvl="1"/>
            <a:r>
              <a:rPr lang="de-DE" dirty="0"/>
              <a:t>Berichts-Filter festlegen</a:t>
            </a:r>
          </a:p>
          <a:p>
            <a:pPr lvl="1"/>
            <a:r>
              <a:rPr lang="de-DE" dirty="0"/>
              <a:t>Felder tauschen </a:t>
            </a:r>
          </a:p>
          <a:p>
            <a:pPr lvl="1"/>
            <a:r>
              <a:rPr lang="de-DE" dirty="0"/>
              <a:t>Filter und Sortierung ändern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B130C9-45F9-9510-1B4C-EEAC6870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362691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3B77A-4082-ABDB-2F53-84F196AE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+mn-lt"/>
                <a:cs typeface="+mn-lt"/>
              </a:rPr>
              <a:t>Hierarchische Auswertungen(10 min.)</a:t>
            </a:r>
            <a:endParaRPr lang="de-D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05FE4E-F419-0190-27B5-B8A328AC98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Automatische Hierarchie mit zwei Feldern</a:t>
            </a:r>
          </a:p>
          <a:p>
            <a:pPr lvl="1"/>
            <a:r>
              <a:rPr lang="de-DE" dirty="0"/>
              <a:t>Daten-Felder (Verkäufer und Region) in Spalten nebeneinander anordnen</a:t>
            </a:r>
          </a:p>
          <a:p>
            <a:pPr lvl="1"/>
            <a:r>
              <a:rPr lang="de-DE" dirty="0"/>
              <a:t>HINWEIS: übergeordnetes Felder in der Hierarchie immer nach oben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B130C9-45F9-9510-1B4C-EEAC6870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2140238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638A4-5723-1B55-793E-C57FA6C0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+mn-lt"/>
                <a:cs typeface="+mn-lt"/>
              </a:rPr>
              <a:t>Filter und Gruppierungen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3A6BCB-8BB0-C83E-64D5-ABA56AF011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Manuelle Hierarchie (Gruppierung) mit zwei Feldern</a:t>
            </a:r>
          </a:p>
          <a:p>
            <a:pPr lvl="1"/>
            <a:r>
              <a:rPr lang="de-DE" dirty="0"/>
              <a:t>Gruppieren-Funktion für Datums-Feld verwenden</a:t>
            </a:r>
          </a:p>
          <a:p>
            <a:pPr lvl="1"/>
            <a:r>
              <a:rPr lang="de-DE" dirty="0"/>
              <a:t>Gruppierung manuell beschriften</a:t>
            </a:r>
          </a:p>
          <a:p>
            <a:pPr lvl="1"/>
            <a:r>
              <a:rPr lang="de-DE" dirty="0"/>
              <a:t>Gruppierung für alle Einträge wiederholen</a:t>
            </a:r>
          </a:p>
          <a:p>
            <a:pPr lvl="1"/>
            <a:r>
              <a:rPr lang="de-DE" dirty="0"/>
              <a:t>HINWEIS: Manuelle Gruppierung erzeugt neues "virtuelles" Feld, das umbenannt werden kann (z.B. Quartal)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CAB1C9-E3B1-823B-2354-41F628F54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3610216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A5DB0-CB89-638B-FAB3-2C79957E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Teil- und Gesamtergebnisse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56A3D-441C-768F-2CA2-5A71175CC99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/>
              <a:t>Ein- und Ausblenden von Teilergebnissen</a:t>
            </a:r>
          </a:p>
          <a:p>
            <a:pPr lvl="1"/>
            <a:r>
              <a:rPr lang="de-DE" dirty="0"/>
              <a:t>Wahl der passenden Teilergebnis-Funktion (SUMME; ANZAHL; …)</a:t>
            </a:r>
          </a:p>
          <a:p>
            <a:pPr lvl="1"/>
            <a:r>
              <a:rPr lang="de-DE" dirty="0"/>
              <a:t>HINWEIS: Berechnungsfunktionen beziehen sich immer auf die Quelldaten und nicht auf die Gruppierung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B91405-DF30-8E41-4018-8C8F906031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93018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D9AC3-BB0D-681A-E222-49933954C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0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Pivot-Optionen und Formatierungsmöglichkeiten</a:t>
            </a:r>
            <a:endParaRPr lang="de-DE" sz="4000" dirty="0">
              <a:effectLst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AF16F0-84D3-6465-9ED6-D7C74B8C37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/>
              <a:t>Formatierungs-Optionen</a:t>
            </a:r>
          </a:p>
          <a:p>
            <a:pPr lvl="1"/>
            <a:r>
              <a:rPr lang="de-DE" dirty="0"/>
              <a:t>Automatische Formatierung mit Vorlagen</a:t>
            </a:r>
          </a:p>
          <a:p>
            <a:pPr lvl="1"/>
            <a:r>
              <a:rPr lang="de-DE" dirty="0"/>
              <a:t>Strukturierter Datenauswahl für manuelle Formatierungen</a:t>
            </a:r>
          </a:p>
          <a:p>
            <a:r>
              <a:rPr lang="de-DE" dirty="0"/>
              <a:t>Pivot-Optionen</a:t>
            </a:r>
          </a:p>
          <a:p>
            <a:pPr lvl="1"/>
            <a:r>
              <a:rPr lang="de-DE" dirty="0"/>
              <a:t>Umbenennen der Pivot-Tabelle</a:t>
            </a:r>
          </a:p>
          <a:p>
            <a:pPr lvl="1"/>
            <a:r>
              <a:rPr lang="de-DE" dirty="0" err="1"/>
              <a:t>autom</a:t>
            </a:r>
            <a:r>
              <a:rPr lang="de-DE" dirty="0"/>
              <a:t>. Spaltenbreite deaktivieren (Layout- und Format)</a:t>
            </a:r>
          </a:p>
          <a:p>
            <a:pPr lvl="1"/>
            <a:r>
              <a:rPr lang="de-DE" dirty="0"/>
              <a:t>Gesamtergebnisse ein-/ausblenden (Summen &amp; Filter)</a:t>
            </a:r>
          </a:p>
          <a:p>
            <a:pPr lvl="1"/>
            <a:r>
              <a:rPr lang="de-DE" dirty="0"/>
              <a:t>Feldbeschriftungen für Zeilen- und Spalten-Filter ein-/ausschalten (Anzeige)</a:t>
            </a:r>
          </a:p>
          <a:p>
            <a:pPr lvl="1"/>
            <a:r>
              <a:rPr lang="de-DE" dirty="0"/>
              <a:t>Aktualisierung der Daten beim Öffnen de-/aktivieren (Daten)</a:t>
            </a:r>
          </a:p>
          <a:p>
            <a:pPr lvl="1"/>
            <a:r>
              <a:rPr lang="de-DE" dirty="0"/>
              <a:t>"Details anzeigen" (Drilldown) für Datenquelle aktivieren (Daten)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AE2190-AF50-2965-6D61-52A3C429BFC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2149552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F6105-BBEC-A39E-DD72-986FB981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728662"/>
            <a:ext cx="10944225" cy="612775"/>
          </a:xfrm>
        </p:spPr>
        <p:txBody>
          <a:bodyPr/>
          <a:lstStyle/>
          <a:p>
            <a:pPr lvl="0"/>
            <a:r>
              <a:rPr lang="de-DE" dirty="0"/>
              <a:t>Einfache grafische Auswertungen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E8B491E8-F617-DB4C-24A9-72305FD7A7F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/>
              <a:t>Pivot-Tabelle für grafische Auswertungen vorbereiten</a:t>
            </a:r>
          </a:p>
          <a:p>
            <a:pPr lvl="1"/>
            <a:r>
              <a:rPr lang="de-DE" dirty="0"/>
              <a:t>Pivot-Tabellenaufbau für die grafische Darstellung festlegen</a:t>
            </a:r>
          </a:p>
          <a:p>
            <a:pPr lvl="1"/>
            <a:r>
              <a:rPr lang="de-DE" dirty="0"/>
              <a:t>Filter und Sortierung festlegen</a:t>
            </a:r>
          </a:p>
          <a:p>
            <a:pPr lvl="1"/>
            <a:r>
              <a:rPr lang="de-DE" dirty="0"/>
              <a:t>Diagrammtyp bestimmen und auswählen</a:t>
            </a:r>
          </a:p>
          <a:p>
            <a:pPr lvl="1"/>
            <a:r>
              <a:rPr lang="de-DE" dirty="0"/>
              <a:t>HINWEIS: Teilergebnis-Anzeige in der Pivot-Tabelle verändert die Diagrammdarstellung</a:t>
            </a:r>
          </a:p>
          <a:p>
            <a:r>
              <a:rPr lang="de-DE" dirty="0"/>
              <a:t>Diagramm formatieren</a:t>
            </a:r>
          </a:p>
          <a:p>
            <a:pPr lvl="1"/>
            <a:r>
              <a:rPr lang="de-DE" dirty="0"/>
              <a:t>Filter wählen</a:t>
            </a:r>
          </a:p>
          <a:p>
            <a:pPr lvl="1"/>
            <a:r>
              <a:rPr lang="de-DE" dirty="0"/>
              <a:t>Diagramm-Titel festlegen</a:t>
            </a:r>
          </a:p>
          <a:p>
            <a:pPr lvl="1"/>
            <a:r>
              <a:rPr lang="de-DE" dirty="0"/>
              <a:t>Benutzerdefinierte Textfelder mit dynamischem Link zu Zellen erstellen</a:t>
            </a:r>
          </a:p>
          <a:p>
            <a:pPr lvl="1"/>
            <a:r>
              <a:rPr lang="de-DE" dirty="0"/>
              <a:t>Standard-Layout wählen</a:t>
            </a:r>
          </a:p>
          <a:p>
            <a:pPr lvl="1"/>
            <a:r>
              <a:rPr lang="de-DE" dirty="0"/>
              <a:t>HINWEIS: alle Änderungen am Diagramm nehmen Einfluss auf die Pivot-Tabellendarstellung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6ABE78-6D8D-CF32-9B79-D9CA1886B4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31258" y="6486409"/>
            <a:ext cx="10936854" cy="184666"/>
          </a:xfrm>
        </p:spPr>
        <p:txBody>
          <a:bodyPr/>
          <a:lstStyle/>
          <a:p>
            <a:r>
              <a:rPr lang="de-DE"/>
              <a:t>©2023 flecsable GmbH | Live.Online.Kompakt | EX01017 Excel Pivot-Tabellen - der Einstieg</a:t>
            </a:r>
          </a:p>
        </p:txBody>
      </p:sp>
    </p:spTree>
    <p:extLst>
      <p:ext uri="{BB962C8B-B14F-4D97-AF65-F5344CB8AC3E}">
        <p14:creationId xmlns:p14="http://schemas.microsoft.com/office/powerpoint/2010/main" val="3790030370"/>
      </p:ext>
    </p:extLst>
  </p:cSld>
  <p:clrMapOvr>
    <a:masterClrMapping/>
  </p:clrMapOvr>
</p:sld>
</file>

<file path=ppt/theme/theme1.xml><?xml version="1.0" encoding="utf-8"?>
<a:theme xmlns:a="http://schemas.openxmlformats.org/drawingml/2006/main" name="flecsable Vorlage Schulungen 2022-10-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lecsable">
      <a:majorFont>
        <a:latin typeface="Museo Sans 500"/>
        <a:ea typeface=""/>
        <a:cs typeface=""/>
      </a:majorFont>
      <a:minorFont>
        <a:latin typeface="Museo Sans 5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4cc3f388-9b38-47b9-8e5e-37203c10c0ec" xsi:nil="true"/>
    <lcf76f155ced4ddcb4097134ff3c332f xmlns="4cc3f388-9b38-47b9-8e5e-37203c10c0ec">
      <Terms xmlns="http://schemas.microsoft.com/office/infopath/2007/PartnerControls"/>
    </lcf76f155ced4ddcb4097134ff3c332f>
    <TaxCatchAll xmlns="d243644e-d6af-471f-9bea-a75cad578ab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18B7054E57124DA6B9B2FC57E23261" ma:contentTypeVersion="14" ma:contentTypeDescription="Ein neues Dokument erstellen." ma:contentTypeScope="" ma:versionID="6c2ef76594286703173069ac8de68283">
  <xsd:schema xmlns:xsd="http://www.w3.org/2001/XMLSchema" xmlns:xs="http://www.w3.org/2001/XMLSchema" xmlns:p="http://schemas.microsoft.com/office/2006/metadata/properties" xmlns:ns2="4cc3f388-9b38-47b9-8e5e-37203c10c0ec" xmlns:ns3="d243644e-d6af-471f-9bea-a75cad578abf" targetNamespace="http://schemas.microsoft.com/office/2006/metadata/properties" ma:root="true" ma:fieldsID="e2c09227cab3b73871d5ec8e77c131e8" ns2:_="" ns3:_="">
    <xsd:import namespace="4cc3f388-9b38-47b9-8e5e-37203c10c0ec"/>
    <xsd:import namespace="d243644e-d6af-471f-9bea-a75cad578a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3f388-9b38-47b9-8e5e-37203c10c0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f075c7e9-d925-47d7-a104-9ddb7d8b1a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3644e-d6af-471f-9bea-a75cad578ab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6800988-c2a3-4030-a902-56d68ef9217d}" ma:internalName="TaxCatchAll" ma:showField="CatchAllData" ma:web="d243644e-d6af-471f-9bea-a75cad578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51E07E-2D54-4B4B-BDD6-8BDD28EAC8F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b4dda91-518d-4427-9e0d-789cb4ae5208"/>
    <ds:schemaRef ds:uri="d84af990-f40a-43ce-bdf4-de0f1e607c08"/>
    <ds:schemaRef ds:uri="http://www.w3.org/XML/1998/namespace"/>
    <ds:schemaRef ds:uri="http://purl.org/dc/dcmitype/"/>
    <ds:schemaRef ds:uri="eeb9f355-c759-4e00-87bd-65a31f943a00"/>
    <ds:schemaRef ds:uri="0883ec1d-6cbc-4a40-9194-a178230cb275"/>
  </ds:schemaRefs>
</ds:datastoreItem>
</file>

<file path=customXml/itemProps2.xml><?xml version="1.0" encoding="utf-8"?>
<ds:datastoreItem xmlns:ds="http://schemas.openxmlformats.org/officeDocument/2006/customXml" ds:itemID="{491E6515-2EA7-47D4-A393-3EBCD0191E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4C5650-3EFB-4426-9675-3CE3A6823FAF}"/>
</file>

<file path=docProps/app.xml><?xml version="1.0" encoding="utf-8"?>
<Properties xmlns="http://schemas.openxmlformats.org/officeDocument/2006/extended-properties" xmlns:vt="http://schemas.openxmlformats.org/officeDocument/2006/docPropsVTypes">
  <Template>flecsable Vorlage Schulungen 2022-10-04</Template>
  <TotalTime>0</TotalTime>
  <Words>534</Words>
  <Application>Microsoft Office PowerPoint</Application>
  <PresentationFormat>Breitbild</PresentationFormat>
  <Paragraphs>75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Museo Sans 500</vt:lpstr>
      <vt:lpstr>Wingdings</vt:lpstr>
      <vt:lpstr>flecsable Vorlage Schulungen 2022-10-04</vt:lpstr>
      <vt:lpstr>EX01017 Excel Pivot-Tabellen - der Einstieg</vt:lpstr>
      <vt:lpstr>AGENDA</vt:lpstr>
      <vt:lpstr>Vorbereiten von Datenquellen (5')</vt:lpstr>
      <vt:lpstr>Einfache Auswertungen mit  Spalten-, Zeilen- und Berichtsfeldern (20')</vt:lpstr>
      <vt:lpstr>Hierarchische Auswertungen(10 min.)</vt:lpstr>
      <vt:lpstr>Filter und Gruppierungen</vt:lpstr>
      <vt:lpstr>Teil- und Gesamtergebnisse</vt:lpstr>
      <vt:lpstr>Pivot-Optionen und Formatierungsmöglichkeiten</vt:lpstr>
      <vt:lpstr>Einfache grafische Auswertungen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BI Desktop</dc:title>
  <dc:creator>Klaus Berscheid</dc:creator>
  <cp:lastModifiedBy>Klaus Berscheid</cp:lastModifiedBy>
  <cp:revision>99</cp:revision>
  <dcterms:created xsi:type="dcterms:W3CDTF">2018-05-01T09:26:59Z</dcterms:created>
  <dcterms:modified xsi:type="dcterms:W3CDTF">2023-09-10T17:30:40Z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0x010100A1959155F4565C44913A8C0D83955A7F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